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embeddedFontLst>
    <p:embeddedFont>
      <p:font typeface="Open Sans Medium" panose="020B0604020202020204" charset="0"/>
      <p:regular r:id="rId4"/>
      <p:bold r:id="rId5"/>
      <p:italic r:id="rId6"/>
      <p:boldItalic r:id="rId7"/>
    </p:embeddedFont>
    <p:embeddedFont>
      <p:font typeface="Poppins Medium" panose="00000600000000000000" pitchFamily="50" charset="0"/>
      <p:regular r:id="rId8"/>
      <p:bold r:id="rId9"/>
      <p:italic r:id="rId10"/>
      <p:boldItalic r:id="rId11"/>
    </p:embeddedFont>
    <p:embeddedFont>
      <p:font typeface="Poppins SemiBold" panose="00000700000000000000" pitchFamily="50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é Sluik" initials="" lastIdx="1" clrIdx="0"/>
  <p:cmAuthor id="1" name="Jordan Ashley Wright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10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09faa2ac9_0_2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3009faa2ac9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/>
          <p:nvPr/>
        </p:nvSpPr>
        <p:spPr>
          <a:xfrm>
            <a:off x="582675" y="3278404"/>
            <a:ext cx="8389200" cy="619200"/>
          </a:xfrm>
          <a:prstGeom prst="rect">
            <a:avLst/>
          </a:prstGeom>
          <a:solidFill>
            <a:srgbClr val="5200FF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582675" y="2506877"/>
            <a:ext cx="8389200" cy="7239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582675" y="1735350"/>
            <a:ext cx="8389200" cy="7239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582675" y="3945148"/>
            <a:ext cx="8389200" cy="428700"/>
          </a:xfrm>
          <a:prstGeom prst="rect">
            <a:avLst/>
          </a:prstGeom>
          <a:solidFill>
            <a:srgbClr val="1098F7">
              <a:alpha val="149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582675" y="4421399"/>
            <a:ext cx="8389200" cy="2478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1591550" y="1268475"/>
            <a:ext cx="73803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47625" y="3275404"/>
            <a:ext cx="495300" cy="619200"/>
          </a:xfrm>
          <a:prstGeom prst="rect">
            <a:avLst/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47625" y="2503877"/>
            <a:ext cx="495300" cy="7239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47625" y="1732350"/>
            <a:ext cx="495300" cy="7239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47625" y="3942148"/>
            <a:ext cx="495300" cy="4287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47625" y="4418399"/>
            <a:ext cx="495300" cy="2478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14"/>
          <p:cNvCxnSpPr/>
          <p:nvPr/>
        </p:nvCxnSpPr>
        <p:spPr>
          <a:xfrm>
            <a:off x="3522143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8" name="Google Shape;198;p14"/>
          <p:cNvCxnSpPr/>
          <p:nvPr/>
        </p:nvCxnSpPr>
        <p:spPr>
          <a:xfrm>
            <a:off x="5323985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9" name="Google Shape;199;p14"/>
          <p:cNvCxnSpPr/>
          <p:nvPr/>
        </p:nvCxnSpPr>
        <p:spPr>
          <a:xfrm>
            <a:off x="7145627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0" name="Google Shape;200;p14"/>
          <p:cNvSpPr/>
          <p:nvPr/>
        </p:nvSpPr>
        <p:spPr>
          <a:xfrm>
            <a:off x="3716379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4"/>
          <p:cNvSpPr/>
          <p:nvPr/>
        </p:nvSpPr>
        <p:spPr>
          <a:xfrm>
            <a:off x="3698333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1934338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1916291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4"/>
          <p:cNvSpPr/>
          <p:nvPr/>
        </p:nvSpPr>
        <p:spPr>
          <a:xfrm>
            <a:off x="1916291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4"/>
          <p:cNvSpPr/>
          <p:nvPr/>
        </p:nvSpPr>
        <p:spPr>
          <a:xfrm>
            <a:off x="1934338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7339863" y="3713375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7339863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5500174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1889451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702844" y="418327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518220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7339863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3716379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3698333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5500174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3702844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5504686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7326327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5500174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3698333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7321816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5500174" y="3011708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7321816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7321816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47625" y="3515192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Ads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6" name="Google Shape;226;p14"/>
          <p:cNvSpPr txBox="1"/>
          <p:nvPr/>
        </p:nvSpPr>
        <p:spPr>
          <a:xfrm>
            <a:off x="47625" y="2796057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SEO/SEM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47625" y="2024530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Website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8" name="Google Shape;228;p14"/>
          <p:cNvSpPr txBox="1"/>
          <p:nvPr/>
        </p:nvSpPr>
        <p:spPr>
          <a:xfrm>
            <a:off x="47625" y="4086691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DevOps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47625" y="4472454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0F3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Testing</a:t>
            </a:r>
            <a:endParaRPr sz="1000">
              <a:solidFill>
                <a:srgbClr val="F0F3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0" name="Google Shape;230;p14"/>
          <p:cNvSpPr/>
          <p:nvPr/>
        </p:nvSpPr>
        <p:spPr>
          <a:xfrm rot="10800000" flipH="1">
            <a:off x="7518995" y="1161265"/>
            <a:ext cx="81300" cy="951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 txBox="1"/>
          <p:nvPr/>
        </p:nvSpPr>
        <p:spPr>
          <a:xfrm>
            <a:off x="7312006" y="1032075"/>
            <a:ext cx="495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Today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1753967" y="1316083"/>
            <a:ext cx="468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3535987" y="1316083"/>
            <a:ext cx="468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3878765" y="3320825"/>
            <a:ext cx="830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Bing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5" name="Google Shape;235;p14"/>
          <p:cNvSpPr txBox="1"/>
          <p:nvPr/>
        </p:nvSpPr>
        <p:spPr>
          <a:xfrm>
            <a:off x="3896823" y="2566775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Optimization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2096757" y="33208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Facebook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>
            <a:off x="2114761" y="2804900"/>
            <a:ext cx="939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Audit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2114761" y="2566775"/>
            <a:ext cx="911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Audit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2096760" y="3524025"/>
            <a:ext cx="9735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Google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7502285" y="3727225"/>
            <a:ext cx="839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Email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7520292" y="1795250"/>
            <a:ext cx="1393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E-Commerce Update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7502284" y="3524025"/>
            <a:ext cx="9396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Mobile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5698677" y="2566775"/>
            <a:ext cx="1348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Social Media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3896824" y="1795250"/>
            <a:ext cx="1210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Optimize for Mobile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2114773" y="1795250"/>
            <a:ext cx="10743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Website Design &amp; Dev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5698678" y="1795250"/>
            <a:ext cx="1046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E-Commerce Dev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3896825" y="2043450"/>
            <a:ext cx="642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Purchase Flow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5698677" y="2033375"/>
            <a:ext cx="9969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Rebrand Update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5698677" y="2271500"/>
            <a:ext cx="1145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Blog Design Update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3892333" y="4200300"/>
            <a:ext cx="114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Security Audit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5680625" y="33208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3rd Party Lead Gen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7502281" y="3320825"/>
            <a:ext cx="911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Youtube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3878771" y="3524025"/>
            <a:ext cx="13485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Display Ads Creative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3896823" y="2804900"/>
            <a:ext cx="107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5698678" y="2804900"/>
            <a:ext cx="973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Blog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6" name="Google Shape;256;p14"/>
          <p:cNvSpPr txBox="1"/>
          <p:nvPr/>
        </p:nvSpPr>
        <p:spPr>
          <a:xfrm>
            <a:off x="7520295" y="2043450"/>
            <a:ext cx="1210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Funnel Optimization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7" name="Google Shape;257;p14"/>
          <p:cNvSpPr txBox="1"/>
          <p:nvPr/>
        </p:nvSpPr>
        <p:spPr>
          <a:xfrm>
            <a:off x="3892331" y="3990750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Geo-replication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8" name="Google Shape;258;p14"/>
          <p:cNvSpPr txBox="1"/>
          <p:nvPr/>
        </p:nvSpPr>
        <p:spPr>
          <a:xfrm>
            <a:off x="5694147" y="4000875"/>
            <a:ext cx="1416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Access Firewall Integration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7515800" y="3990750"/>
            <a:ext cx="12333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Disaster Recovery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5698677" y="4481275"/>
            <a:ext cx="107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1" name="Google Shape;261;p14"/>
          <p:cNvSpPr txBox="1"/>
          <p:nvPr/>
        </p:nvSpPr>
        <p:spPr>
          <a:xfrm>
            <a:off x="3896824" y="4481275"/>
            <a:ext cx="1554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 Framework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2" name="Google Shape;262;p14"/>
          <p:cNvSpPr txBox="1"/>
          <p:nvPr/>
        </p:nvSpPr>
        <p:spPr>
          <a:xfrm>
            <a:off x="7520295" y="4481275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337860" y="1316083"/>
            <a:ext cx="5685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159467" y="1316083"/>
            <a:ext cx="4332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5698679" y="30430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Brand Change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6" name="Google Shape;266;p14"/>
          <p:cNvSpPr txBox="1"/>
          <p:nvPr/>
        </p:nvSpPr>
        <p:spPr>
          <a:xfrm>
            <a:off x="7520286" y="2566775"/>
            <a:ext cx="1046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Review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7520289" y="2804900"/>
            <a:ext cx="973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Review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cxnSp>
        <p:nvCxnSpPr>
          <p:cNvPr id="268" name="Google Shape;268;p14"/>
          <p:cNvCxnSpPr/>
          <p:nvPr/>
        </p:nvCxnSpPr>
        <p:spPr>
          <a:xfrm>
            <a:off x="3522143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9" name="Google Shape;269;p14"/>
          <p:cNvCxnSpPr/>
          <p:nvPr/>
        </p:nvCxnSpPr>
        <p:spPr>
          <a:xfrm>
            <a:off x="5323985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0" name="Google Shape;270;p14"/>
          <p:cNvCxnSpPr/>
          <p:nvPr/>
        </p:nvCxnSpPr>
        <p:spPr>
          <a:xfrm>
            <a:off x="7145627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1" name="Google Shape;271;p14"/>
          <p:cNvSpPr/>
          <p:nvPr/>
        </p:nvSpPr>
        <p:spPr>
          <a:xfrm>
            <a:off x="574175" y="1554975"/>
            <a:ext cx="5541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587975" y="1585182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73" name="Google Shape;273;p14"/>
          <p:cNvSpPr/>
          <p:nvPr/>
        </p:nvSpPr>
        <p:spPr>
          <a:xfrm>
            <a:off x="1128250" y="1554975"/>
            <a:ext cx="4632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4"/>
          <p:cNvSpPr txBox="1"/>
          <p:nvPr/>
        </p:nvSpPr>
        <p:spPr>
          <a:xfrm>
            <a:off x="1122650" y="1580385"/>
            <a:ext cx="4689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275" name="Google Shape;275;p14"/>
          <p:cNvCxnSpPr/>
          <p:nvPr/>
        </p:nvCxnSpPr>
        <p:spPr>
          <a:xfrm>
            <a:off x="1130056" y="1554962"/>
            <a:ext cx="0" cy="31146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" name="Google Shape;276;p14"/>
          <p:cNvCxnSpPr/>
          <p:nvPr/>
        </p:nvCxnSpPr>
        <p:spPr>
          <a:xfrm>
            <a:off x="1588044" y="1582987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7" name="Google Shape;277;p14"/>
          <p:cNvSpPr/>
          <p:nvPr/>
        </p:nvSpPr>
        <p:spPr>
          <a:xfrm>
            <a:off x="3666551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3666551" y="20020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5468376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5468376" y="2002038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5468364" y="2240138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7290026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7290026" y="20020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4"/>
          <p:cNvSpPr txBox="1"/>
          <p:nvPr/>
        </p:nvSpPr>
        <p:spPr>
          <a:xfrm>
            <a:off x="1753050" y="251050"/>
            <a:ext cx="5637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Project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Bildschirmpräsentation (16:9)</PresentationFormat>
  <Paragraphs>47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Poppins Medium</vt:lpstr>
      <vt:lpstr>Open Sans Medium</vt:lpstr>
      <vt:lpstr>Poppins SemiBold</vt:lpstr>
      <vt:lpstr>Arial</vt:lpstr>
      <vt:lpstr>Calibri</vt:lpstr>
      <vt:lpstr>Simple Light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Sophia Hübner</cp:lastModifiedBy>
  <cp:revision>2</cp:revision>
  <dcterms:modified xsi:type="dcterms:W3CDTF">2024-09-30T12:48:15Z</dcterms:modified>
</cp:coreProperties>
</file>