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8" r:id="rId2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4"/>
      <p:bold r:id="rId5"/>
      <p:italic r:id="rId6"/>
      <p:boldItalic r:id="rId7"/>
    </p:embeddedFont>
    <p:embeddedFont>
      <p:font typeface="Open Sans Medium" panose="020B0604020202020204" charset="0"/>
      <p:regular r:id="rId8"/>
      <p:bold r:id="rId9"/>
      <p:italic r:id="rId10"/>
      <p:boldItalic r:id="rId11"/>
    </p:embeddedFont>
    <p:embeddedFont>
      <p:font typeface="Poppins Medium" panose="00000600000000000000" pitchFamily="50" charset="0"/>
      <p:regular r:id="rId12"/>
      <p:bold r:id="rId13"/>
      <p:italic r:id="rId14"/>
      <p:boldItalic r:id="rId15"/>
    </p:embeddedFont>
    <p:embeddedFont>
      <p:font typeface="Poppins SemiBold" panose="00000700000000000000" pitchFamily="50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é Sluik" initials="" lastIdx="1" clrIdx="0"/>
  <p:cmAuthor id="1" name="Jordan Ashley Wright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10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tableStyles" Target="tableStyle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theme" Target="theme/theme1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009faa2ac9_0_3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3009faa2ac9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"/>
          <p:cNvSpPr/>
          <p:nvPr/>
        </p:nvSpPr>
        <p:spPr>
          <a:xfrm>
            <a:off x="641375" y="1211033"/>
            <a:ext cx="8464800" cy="11712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641375" y="2429783"/>
            <a:ext cx="8464800" cy="988800"/>
          </a:xfrm>
          <a:prstGeom prst="rect">
            <a:avLst/>
          </a:prstGeom>
          <a:solidFill>
            <a:srgbClr val="5200FF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641375" y="3456134"/>
            <a:ext cx="8464800" cy="752400"/>
          </a:xfrm>
          <a:prstGeom prst="rect">
            <a:avLst/>
          </a:prstGeom>
          <a:solidFill>
            <a:srgbClr val="FF3399">
              <a:alpha val="259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641375" y="4256234"/>
            <a:ext cx="8464800" cy="571500"/>
          </a:xfrm>
          <a:prstGeom prst="rect">
            <a:avLst/>
          </a:prstGeom>
          <a:solidFill>
            <a:srgbClr val="FFA724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2108675" y="752349"/>
            <a:ext cx="7001400" cy="285900"/>
          </a:xfrm>
          <a:prstGeom prst="roundRect">
            <a:avLst>
              <a:gd name="adj" fmla="val 16667"/>
            </a:avLst>
          </a:prstGeom>
          <a:solidFill>
            <a:srgbClr val="5A607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47625" y="1223084"/>
            <a:ext cx="562200" cy="1160100"/>
          </a:xfrm>
          <a:prstGeom prst="rect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47625" y="2430809"/>
            <a:ext cx="562200" cy="988800"/>
          </a:xfrm>
          <a:prstGeom prst="rect">
            <a:avLst/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47625" y="3457217"/>
            <a:ext cx="562200" cy="7524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47625" y="4257317"/>
            <a:ext cx="562200" cy="571500"/>
          </a:xfrm>
          <a:prstGeom prst="rect">
            <a:avLst/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9" name="Google Shape;299;p15"/>
          <p:cNvCxnSpPr/>
          <p:nvPr/>
        </p:nvCxnSpPr>
        <p:spPr>
          <a:xfrm>
            <a:off x="3536625" y="923435"/>
            <a:ext cx="0" cy="39042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0" name="Google Shape;300;p15"/>
          <p:cNvCxnSpPr/>
          <p:nvPr/>
        </p:nvCxnSpPr>
        <p:spPr>
          <a:xfrm>
            <a:off x="4935561" y="923435"/>
            <a:ext cx="0" cy="39042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1" name="Google Shape;301;p15"/>
          <p:cNvCxnSpPr/>
          <p:nvPr/>
        </p:nvCxnSpPr>
        <p:spPr>
          <a:xfrm>
            <a:off x="6319292" y="923435"/>
            <a:ext cx="0" cy="39042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2" name="Google Shape;302;p15"/>
          <p:cNvCxnSpPr/>
          <p:nvPr/>
        </p:nvCxnSpPr>
        <p:spPr>
          <a:xfrm>
            <a:off x="7703022" y="923435"/>
            <a:ext cx="0" cy="39042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3" name="Google Shape;303;p15"/>
          <p:cNvSpPr/>
          <p:nvPr/>
        </p:nvSpPr>
        <p:spPr>
          <a:xfrm>
            <a:off x="4677062" y="1528390"/>
            <a:ext cx="4197300" cy="1524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5"/>
          <p:cNvSpPr/>
          <p:nvPr/>
        </p:nvSpPr>
        <p:spPr>
          <a:xfrm>
            <a:off x="2897980" y="1728415"/>
            <a:ext cx="1456500" cy="152400"/>
          </a:xfrm>
          <a:prstGeom prst="chevron">
            <a:avLst>
              <a:gd name="adj" fmla="val 50000"/>
            </a:avLst>
          </a:prstGeom>
          <a:solidFill>
            <a:srgbClr val="00D1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5"/>
          <p:cNvSpPr/>
          <p:nvPr/>
        </p:nvSpPr>
        <p:spPr>
          <a:xfrm>
            <a:off x="5665441" y="1728415"/>
            <a:ext cx="711300" cy="1524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5"/>
          <p:cNvSpPr/>
          <p:nvPr/>
        </p:nvSpPr>
        <p:spPr>
          <a:xfrm>
            <a:off x="3506213" y="2201173"/>
            <a:ext cx="1867500" cy="1524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"/>
          <p:cNvSpPr/>
          <p:nvPr/>
        </p:nvSpPr>
        <p:spPr>
          <a:xfrm>
            <a:off x="6775467" y="2201173"/>
            <a:ext cx="1379100" cy="152400"/>
          </a:xfrm>
          <a:prstGeom prst="chevron">
            <a:avLst>
              <a:gd name="adj" fmla="val 50000"/>
            </a:avLst>
          </a:prstGeom>
          <a:solidFill>
            <a:srgbClr val="00D1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5"/>
          <p:cNvSpPr/>
          <p:nvPr/>
        </p:nvSpPr>
        <p:spPr>
          <a:xfrm>
            <a:off x="2335365" y="2458348"/>
            <a:ext cx="1713300" cy="152400"/>
          </a:xfrm>
          <a:prstGeom prst="chevron">
            <a:avLst>
              <a:gd name="adj" fmla="val 50000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5"/>
          <p:cNvSpPr/>
          <p:nvPr/>
        </p:nvSpPr>
        <p:spPr>
          <a:xfrm>
            <a:off x="4829120" y="2458348"/>
            <a:ext cx="2098800" cy="152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5"/>
          <p:cNvSpPr/>
          <p:nvPr/>
        </p:nvSpPr>
        <p:spPr>
          <a:xfrm>
            <a:off x="6760260" y="2639323"/>
            <a:ext cx="2295600" cy="152400"/>
          </a:xfrm>
          <a:prstGeom prst="chevron">
            <a:avLst>
              <a:gd name="adj" fmla="val 50000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5"/>
          <p:cNvSpPr/>
          <p:nvPr/>
        </p:nvSpPr>
        <p:spPr>
          <a:xfrm>
            <a:off x="3080450" y="2639323"/>
            <a:ext cx="1559100" cy="152400"/>
          </a:xfrm>
          <a:prstGeom prst="chevron">
            <a:avLst>
              <a:gd name="adj" fmla="val 50000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3810330" y="3219343"/>
            <a:ext cx="2141400" cy="152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5"/>
          <p:cNvSpPr/>
          <p:nvPr/>
        </p:nvSpPr>
        <p:spPr>
          <a:xfrm>
            <a:off x="6273674" y="3219343"/>
            <a:ext cx="2021700" cy="152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5"/>
          <p:cNvSpPr/>
          <p:nvPr/>
        </p:nvSpPr>
        <p:spPr>
          <a:xfrm>
            <a:off x="6182439" y="3484709"/>
            <a:ext cx="1559100" cy="152400"/>
          </a:xfrm>
          <a:prstGeom prst="chevron">
            <a:avLst>
              <a:gd name="adj" fmla="val 50000"/>
            </a:avLst>
          </a:prstGeom>
          <a:solidFill>
            <a:srgbClr val="FF89C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5"/>
          <p:cNvSpPr/>
          <p:nvPr/>
        </p:nvSpPr>
        <p:spPr>
          <a:xfrm>
            <a:off x="3916770" y="3484709"/>
            <a:ext cx="711300" cy="1524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5"/>
          <p:cNvSpPr/>
          <p:nvPr/>
        </p:nvSpPr>
        <p:spPr>
          <a:xfrm>
            <a:off x="6805878" y="3665684"/>
            <a:ext cx="1499100" cy="1524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4783503" y="3665684"/>
            <a:ext cx="1593300" cy="1524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5"/>
          <p:cNvSpPr/>
          <p:nvPr/>
        </p:nvSpPr>
        <p:spPr>
          <a:xfrm>
            <a:off x="2700304" y="3846659"/>
            <a:ext cx="2141400" cy="152400"/>
          </a:xfrm>
          <a:prstGeom prst="chevron">
            <a:avLst>
              <a:gd name="adj" fmla="val 50000"/>
            </a:avLst>
          </a:prstGeom>
          <a:solidFill>
            <a:srgbClr val="FF89C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5"/>
          <p:cNvSpPr/>
          <p:nvPr/>
        </p:nvSpPr>
        <p:spPr>
          <a:xfrm>
            <a:off x="7733434" y="4027634"/>
            <a:ext cx="1302000" cy="1524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5"/>
          <p:cNvSpPr/>
          <p:nvPr/>
        </p:nvSpPr>
        <p:spPr>
          <a:xfrm>
            <a:off x="6395321" y="4284809"/>
            <a:ext cx="1199100" cy="152400"/>
          </a:xfrm>
          <a:prstGeom prst="chevron">
            <a:avLst>
              <a:gd name="adj" fmla="val 50000"/>
            </a:avLst>
          </a:prstGeom>
          <a:solidFill>
            <a:srgbClr val="FF63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5"/>
          <p:cNvSpPr/>
          <p:nvPr/>
        </p:nvSpPr>
        <p:spPr>
          <a:xfrm>
            <a:off x="4509798" y="4465784"/>
            <a:ext cx="1627500" cy="152400"/>
          </a:xfrm>
          <a:prstGeom prst="chevron">
            <a:avLst>
              <a:gd name="adj" fmla="val 50000"/>
            </a:avLst>
          </a:prstGeom>
          <a:solidFill>
            <a:srgbClr val="FF63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5"/>
          <p:cNvSpPr/>
          <p:nvPr/>
        </p:nvSpPr>
        <p:spPr>
          <a:xfrm>
            <a:off x="6836289" y="4465784"/>
            <a:ext cx="1550400" cy="152400"/>
          </a:xfrm>
          <a:prstGeom prst="chevron">
            <a:avLst>
              <a:gd name="adj" fmla="val 50000"/>
            </a:avLst>
          </a:prstGeom>
          <a:solidFill>
            <a:srgbClr val="FF63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5"/>
          <p:cNvSpPr/>
          <p:nvPr/>
        </p:nvSpPr>
        <p:spPr>
          <a:xfrm>
            <a:off x="2730716" y="4646759"/>
            <a:ext cx="1610400" cy="152400"/>
          </a:xfrm>
          <a:prstGeom prst="chevron">
            <a:avLst>
              <a:gd name="adj" fmla="val 50000"/>
            </a:avLst>
          </a:prstGeom>
          <a:solidFill>
            <a:srgbClr val="FF63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5"/>
          <p:cNvSpPr/>
          <p:nvPr/>
        </p:nvSpPr>
        <p:spPr>
          <a:xfrm>
            <a:off x="2897980" y="1728415"/>
            <a:ext cx="1242000" cy="152400"/>
          </a:xfrm>
          <a:prstGeom prst="chevron">
            <a:avLst>
              <a:gd name="adj" fmla="val 50000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5"/>
          <p:cNvSpPr/>
          <p:nvPr/>
        </p:nvSpPr>
        <p:spPr>
          <a:xfrm rot="10800000" flipH="1">
            <a:off x="4481200" y="1936219"/>
            <a:ext cx="102900" cy="133500"/>
          </a:xfrm>
          <a:prstGeom prst="triangle">
            <a:avLst>
              <a:gd name="adj" fmla="val 50000"/>
            </a:avLst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5"/>
          <p:cNvSpPr/>
          <p:nvPr/>
        </p:nvSpPr>
        <p:spPr>
          <a:xfrm>
            <a:off x="6775467" y="2201173"/>
            <a:ext cx="1105200" cy="152400"/>
          </a:xfrm>
          <a:prstGeom prst="chevron">
            <a:avLst>
              <a:gd name="adj" fmla="val 50000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5"/>
          <p:cNvSpPr/>
          <p:nvPr/>
        </p:nvSpPr>
        <p:spPr>
          <a:xfrm>
            <a:off x="2335365" y="2458348"/>
            <a:ext cx="428400" cy="152400"/>
          </a:xfrm>
          <a:prstGeom prst="chevron">
            <a:avLst>
              <a:gd name="adj" fmla="val 50000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5"/>
          <p:cNvSpPr/>
          <p:nvPr/>
        </p:nvSpPr>
        <p:spPr>
          <a:xfrm>
            <a:off x="6760260" y="2639323"/>
            <a:ext cx="1953000" cy="152400"/>
          </a:xfrm>
          <a:prstGeom prst="chevron">
            <a:avLst>
              <a:gd name="adj" fmla="val 50000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5"/>
          <p:cNvSpPr/>
          <p:nvPr/>
        </p:nvSpPr>
        <p:spPr>
          <a:xfrm>
            <a:off x="3080450" y="2639323"/>
            <a:ext cx="1173600" cy="152400"/>
          </a:xfrm>
          <a:prstGeom prst="chevron">
            <a:avLst>
              <a:gd name="adj" fmla="val 50000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866D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5"/>
          <p:cNvSpPr/>
          <p:nvPr/>
        </p:nvSpPr>
        <p:spPr>
          <a:xfrm>
            <a:off x="6182439" y="3484709"/>
            <a:ext cx="1096500" cy="152400"/>
          </a:xfrm>
          <a:prstGeom prst="chevron">
            <a:avLst>
              <a:gd name="adj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5"/>
          <p:cNvSpPr/>
          <p:nvPr/>
        </p:nvSpPr>
        <p:spPr>
          <a:xfrm>
            <a:off x="2700304" y="3846659"/>
            <a:ext cx="1815900" cy="152400"/>
          </a:xfrm>
          <a:prstGeom prst="chevron">
            <a:avLst>
              <a:gd name="adj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5"/>
          <p:cNvSpPr/>
          <p:nvPr/>
        </p:nvSpPr>
        <p:spPr>
          <a:xfrm>
            <a:off x="6395321" y="4284809"/>
            <a:ext cx="899400" cy="152400"/>
          </a:xfrm>
          <a:prstGeom prst="chevron">
            <a:avLst>
              <a:gd name="adj" fmla="val 50000"/>
            </a:avLst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5"/>
          <p:cNvSpPr/>
          <p:nvPr/>
        </p:nvSpPr>
        <p:spPr>
          <a:xfrm>
            <a:off x="4509798" y="4465784"/>
            <a:ext cx="1216200" cy="152400"/>
          </a:xfrm>
          <a:prstGeom prst="chevron">
            <a:avLst>
              <a:gd name="adj" fmla="val 50000"/>
            </a:avLst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5"/>
          <p:cNvSpPr/>
          <p:nvPr/>
        </p:nvSpPr>
        <p:spPr>
          <a:xfrm>
            <a:off x="6836289" y="4465784"/>
            <a:ext cx="1242000" cy="152400"/>
          </a:xfrm>
          <a:prstGeom prst="chevron">
            <a:avLst>
              <a:gd name="adj" fmla="val 50000"/>
            </a:avLst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5"/>
          <p:cNvSpPr/>
          <p:nvPr/>
        </p:nvSpPr>
        <p:spPr>
          <a:xfrm>
            <a:off x="2730716" y="4646759"/>
            <a:ext cx="1045200" cy="152400"/>
          </a:xfrm>
          <a:prstGeom prst="chevron">
            <a:avLst>
              <a:gd name="adj" fmla="val 50000"/>
            </a:avLst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5"/>
          <p:cNvSpPr txBox="1"/>
          <p:nvPr/>
        </p:nvSpPr>
        <p:spPr>
          <a:xfrm>
            <a:off x="47625" y="1693066"/>
            <a:ext cx="5622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Delivery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37" name="Google Shape;337;p15"/>
          <p:cNvSpPr txBox="1"/>
          <p:nvPr/>
        </p:nvSpPr>
        <p:spPr>
          <a:xfrm>
            <a:off x="47625" y="2883215"/>
            <a:ext cx="5622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Ops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38" name="Google Shape;338;p15"/>
          <p:cNvSpPr txBox="1"/>
          <p:nvPr/>
        </p:nvSpPr>
        <p:spPr>
          <a:xfrm>
            <a:off x="47625" y="3763684"/>
            <a:ext cx="5622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Risk Mgt</a:t>
            </a:r>
            <a:endParaRPr sz="8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39" name="Google Shape;339;p15"/>
          <p:cNvSpPr txBox="1"/>
          <p:nvPr/>
        </p:nvSpPr>
        <p:spPr>
          <a:xfrm>
            <a:off x="47625" y="4473297"/>
            <a:ext cx="5622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QoS</a:t>
            </a:r>
            <a:endParaRPr sz="10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40" name="Google Shape;340;p15"/>
          <p:cNvSpPr/>
          <p:nvPr/>
        </p:nvSpPr>
        <p:spPr>
          <a:xfrm rot="10800000" flipH="1">
            <a:off x="3768589" y="648299"/>
            <a:ext cx="77100" cy="951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5"/>
          <p:cNvSpPr txBox="1"/>
          <p:nvPr/>
        </p:nvSpPr>
        <p:spPr>
          <a:xfrm>
            <a:off x="3626997" y="530619"/>
            <a:ext cx="417428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Today</a:t>
            </a:r>
            <a:endParaRPr sz="1100" dirty="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42" name="Google Shape;342;p15"/>
          <p:cNvSpPr txBox="1"/>
          <p:nvPr/>
        </p:nvSpPr>
        <p:spPr>
          <a:xfrm>
            <a:off x="2180559" y="819024"/>
            <a:ext cx="8652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Q3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3" name="Google Shape;343;p15"/>
          <p:cNvSpPr txBox="1"/>
          <p:nvPr/>
        </p:nvSpPr>
        <p:spPr>
          <a:xfrm>
            <a:off x="3579433" y="819024"/>
            <a:ext cx="6423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Q4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4" name="Google Shape;344;p15"/>
          <p:cNvSpPr txBox="1"/>
          <p:nvPr/>
        </p:nvSpPr>
        <p:spPr>
          <a:xfrm>
            <a:off x="4978425" y="819024"/>
            <a:ext cx="1242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Q1 2025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5" name="Google Shape;345;p15"/>
          <p:cNvSpPr txBox="1"/>
          <p:nvPr/>
        </p:nvSpPr>
        <p:spPr>
          <a:xfrm>
            <a:off x="6362133" y="819024"/>
            <a:ext cx="49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Q2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6" name="Google Shape;346;p15"/>
          <p:cNvSpPr txBox="1"/>
          <p:nvPr/>
        </p:nvSpPr>
        <p:spPr>
          <a:xfrm>
            <a:off x="7745845" y="819024"/>
            <a:ext cx="5622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Q3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7" name="Google Shape;347;p15"/>
          <p:cNvSpPr txBox="1"/>
          <p:nvPr/>
        </p:nvSpPr>
        <p:spPr>
          <a:xfrm>
            <a:off x="6380801" y="1540657"/>
            <a:ext cx="13020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System Balancing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48" name="Google Shape;348;p15"/>
          <p:cNvSpPr txBox="1"/>
          <p:nvPr/>
        </p:nvSpPr>
        <p:spPr>
          <a:xfrm>
            <a:off x="3060875" y="1748332"/>
            <a:ext cx="950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Consumption Metrics 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49" name="Google Shape;349;p15"/>
          <p:cNvSpPr txBox="1"/>
          <p:nvPr/>
        </p:nvSpPr>
        <p:spPr>
          <a:xfrm>
            <a:off x="5772700" y="1748332"/>
            <a:ext cx="496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Offloading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0" name="Google Shape;350;p15"/>
          <p:cNvSpPr txBox="1"/>
          <p:nvPr/>
        </p:nvSpPr>
        <p:spPr>
          <a:xfrm>
            <a:off x="7244149" y="1805094"/>
            <a:ext cx="537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Perf Check</a:t>
            </a:r>
            <a:r>
              <a:rPr lang="en" sz="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51" name="Google Shape;351;p15"/>
          <p:cNvSpPr txBox="1"/>
          <p:nvPr/>
        </p:nvSpPr>
        <p:spPr>
          <a:xfrm>
            <a:off x="7303990" y="2058544"/>
            <a:ext cx="41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Jun 18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2" name="Google Shape;352;p15"/>
          <p:cNvSpPr txBox="1"/>
          <p:nvPr/>
        </p:nvSpPr>
        <p:spPr>
          <a:xfrm>
            <a:off x="4256655" y="1817694"/>
            <a:ext cx="562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Iframes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" name="Google Shape;353;p15"/>
          <p:cNvSpPr txBox="1"/>
          <p:nvPr/>
        </p:nvSpPr>
        <p:spPr>
          <a:xfrm>
            <a:off x="4339151" y="2058544"/>
            <a:ext cx="387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Dec 5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4" name="Google Shape;354;p15"/>
          <p:cNvSpPr txBox="1"/>
          <p:nvPr/>
        </p:nvSpPr>
        <p:spPr>
          <a:xfrm>
            <a:off x="4021712" y="2224382"/>
            <a:ext cx="836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SDK Optimization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5" name="Google Shape;355;p15"/>
          <p:cNvSpPr txBox="1"/>
          <p:nvPr/>
        </p:nvSpPr>
        <p:spPr>
          <a:xfrm>
            <a:off x="6922175" y="2213432"/>
            <a:ext cx="811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Load Performance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56" name="Google Shape;356;p15"/>
          <p:cNvSpPr txBox="1"/>
          <p:nvPr/>
        </p:nvSpPr>
        <p:spPr>
          <a:xfrm>
            <a:off x="2910724" y="2480707"/>
            <a:ext cx="685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Security Policy 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7" name="Google Shape;357;p15"/>
          <p:cNvSpPr txBox="1"/>
          <p:nvPr/>
        </p:nvSpPr>
        <p:spPr>
          <a:xfrm>
            <a:off x="5409029" y="2480707"/>
            <a:ext cx="939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Conf Stations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8" name="Google Shape;358;p15"/>
          <p:cNvSpPr txBox="1"/>
          <p:nvPr/>
        </p:nvSpPr>
        <p:spPr>
          <a:xfrm>
            <a:off x="7308824" y="2661019"/>
            <a:ext cx="788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Source code 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9" name="Google Shape;359;p15"/>
          <p:cNvSpPr txBox="1"/>
          <p:nvPr/>
        </p:nvSpPr>
        <p:spPr>
          <a:xfrm>
            <a:off x="3208025" y="2661669"/>
            <a:ext cx="836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Documentation 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0" name="Google Shape;360;p15"/>
          <p:cNvSpPr txBox="1"/>
          <p:nvPr/>
        </p:nvSpPr>
        <p:spPr>
          <a:xfrm>
            <a:off x="4475125" y="3241694"/>
            <a:ext cx="811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Recruit: Round 1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1" name="Google Shape;361;p15"/>
          <p:cNvSpPr txBox="1"/>
          <p:nvPr/>
        </p:nvSpPr>
        <p:spPr>
          <a:xfrm>
            <a:off x="6928875" y="3241619"/>
            <a:ext cx="711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Recruit: Round 2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2" name="Google Shape;362;p15"/>
          <p:cNvSpPr txBox="1"/>
          <p:nvPr/>
        </p:nvSpPr>
        <p:spPr>
          <a:xfrm>
            <a:off x="6404150" y="3496960"/>
            <a:ext cx="65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Certification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63" name="Google Shape;363;p15"/>
          <p:cNvSpPr txBox="1"/>
          <p:nvPr/>
        </p:nvSpPr>
        <p:spPr>
          <a:xfrm>
            <a:off x="4174404" y="3507065"/>
            <a:ext cx="197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Logs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4" name="Google Shape;364;p15"/>
          <p:cNvSpPr txBox="1"/>
          <p:nvPr/>
        </p:nvSpPr>
        <p:spPr>
          <a:xfrm>
            <a:off x="7038825" y="3688035"/>
            <a:ext cx="1033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Content Management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5" name="Google Shape;365;p15"/>
          <p:cNvSpPr txBox="1"/>
          <p:nvPr/>
        </p:nvSpPr>
        <p:spPr>
          <a:xfrm>
            <a:off x="5224500" y="3688035"/>
            <a:ext cx="711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Access Control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6" name="Google Shape;366;p15"/>
          <p:cNvSpPr txBox="1"/>
          <p:nvPr/>
        </p:nvSpPr>
        <p:spPr>
          <a:xfrm>
            <a:off x="3263374" y="3869010"/>
            <a:ext cx="725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Risk Training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7" name="Google Shape;367;p15"/>
          <p:cNvSpPr txBox="1"/>
          <p:nvPr/>
        </p:nvSpPr>
        <p:spPr>
          <a:xfrm>
            <a:off x="8002978" y="4049985"/>
            <a:ext cx="762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User Passwords 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8" name="Google Shape;368;p15"/>
          <p:cNvSpPr txBox="1"/>
          <p:nvPr/>
        </p:nvSpPr>
        <p:spPr>
          <a:xfrm>
            <a:off x="6481200" y="4307160"/>
            <a:ext cx="737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SLA Metrics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9" name="Google Shape;369;p15"/>
          <p:cNvSpPr txBox="1"/>
          <p:nvPr/>
        </p:nvSpPr>
        <p:spPr>
          <a:xfrm>
            <a:off x="4584100" y="4478035"/>
            <a:ext cx="1066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Availability Metrics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70" name="Google Shape;370;p15"/>
          <p:cNvSpPr txBox="1"/>
          <p:nvPr/>
        </p:nvSpPr>
        <p:spPr>
          <a:xfrm>
            <a:off x="6912600" y="4478035"/>
            <a:ext cx="1086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Onboarding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71" name="Google Shape;371;p15"/>
          <p:cNvSpPr txBox="1"/>
          <p:nvPr/>
        </p:nvSpPr>
        <p:spPr>
          <a:xfrm>
            <a:off x="2801975" y="4659010"/>
            <a:ext cx="899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Alerting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cxnSp>
        <p:nvCxnSpPr>
          <p:cNvPr id="372" name="Google Shape;372;p15"/>
          <p:cNvCxnSpPr/>
          <p:nvPr/>
        </p:nvCxnSpPr>
        <p:spPr>
          <a:xfrm>
            <a:off x="3536625" y="819024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3" name="Google Shape;373;p15"/>
          <p:cNvCxnSpPr/>
          <p:nvPr/>
        </p:nvCxnSpPr>
        <p:spPr>
          <a:xfrm>
            <a:off x="4935561" y="819024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4" name="Google Shape;374;p15"/>
          <p:cNvCxnSpPr/>
          <p:nvPr/>
        </p:nvCxnSpPr>
        <p:spPr>
          <a:xfrm>
            <a:off x="6319292" y="819024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5" name="Google Shape;375;p15"/>
          <p:cNvCxnSpPr/>
          <p:nvPr/>
        </p:nvCxnSpPr>
        <p:spPr>
          <a:xfrm>
            <a:off x="7703022" y="819024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6" name="Google Shape;376;p15"/>
          <p:cNvSpPr/>
          <p:nvPr/>
        </p:nvSpPr>
        <p:spPr>
          <a:xfrm>
            <a:off x="4805445" y="1528382"/>
            <a:ext cx="123600" cy="1524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5"/>
          <p:cNvSpPr/>
          <p:nvPr/>
        </p:nvSpPr>
        <p:spPr>
          <a:xfrm>
            <a:off x="6189050" y="1528201"/>
            <a:ext cx="123600" cy="1524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5"/>
          <p:cNvSpPr/>
          <p:nvPr/>
        </p:nvSpPr>
        <p:spPr>
          <a:xfrm>
            <a:off x="7710000" y="1528674"/>
            <a:ext cx="123000" cy="1521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5"/>
          <p:cNvSpPr txBox="1"/>
          <p:nvPr/>
        </p:nvSpPr>
        <p:spPr>
          <a:xfrm>
            <a:off x="4628403" y="1272236"/>
            <a:ext cx="436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Phase 1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0" name="Google Shape;380;p15"/>
          <p:cNvSpPr txBox="1"/>
          <p:nvPr/>
        </p:nvSpPr>
        <p:spPr>
          <a:xfrm>
            <a:off x="4592755" y="1376657"/>
            <a:ext cx="496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Dec 27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1" name="Google Shape;381;p15"/>
          <p:cNvSpPr txBox="1"/>
          <p:nvPr/>
        </p:nvSpPr>
        <p:spPr>
          <a:xfrm>
            <a:off x="5924625" y="1269749"/>
            <a:ext cx="659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Phase 2</a:t>
            </a:r>
            <a:endParaRPr sz="1000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2" name="Google Shape;382;p15"/>
          <p:cNvSpPr txBox="1"/>
          <p:nvPr/>
        </p:nvSpPr>
        <p:spPr>
          <a:xfrm>
            <a:off x="5938108" y="1372969"/>
            <a:ext cx="625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Mar 27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3" name="Google Shape;383;p15"/>
          <p:cNvSpPr txBox="1"/>
          <p:nvPr/>
        </p:nvSpPr>
        <p:spPr>
          <a:xfrm>
            <a:off x="7558550" y="1260174"/>
            <a:ext cx="454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Phase 3</a:t>
            </a:r>
            <a:endParaRPr sz="1000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4" name="Google Shape;384;p15"/>
          <p:cNvSpPr txBox="1"/>
          <p:nvPr/>
        </p:nvSpPr>
        <p:spPr>
          <a:xfrm>
            <a:off x="7577949" y="1372957"/>
            <a:ext cx="387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Jul 5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5" name="Google Shape;385;p15"/>
          <p:cNvSpPr txBox="1"/>
          <p:nvPr/>
        </p:nvSpPr>
        <p:spPr>
          <a:xfrm>
            <a:off x="6853824" y="3058307"/>
            <a:ext cx="466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Onramp 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6" name="Google Shape;386;p15"/>
          <p:cNvSpPr txBox="1"/>
          <p:nvPr/>
        </p:nvSpPr>
        <p:spPr>
          <a:xfrm>
            <a:off x="6907076" y="2960107"/>
            <a:ext cx="36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May 21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7" name="Google Shape;387;p15"/>
          <p:cNvSpPr txBox="1"/>
          <p:nvPr/>
        </p:nvSpPr>
        <p:spPr>
          <a:xfrm>
            <a:off x="4211124" y="3058332"/>
            <a:ext cx="551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Equip Docs 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8" name="Google Shape;388;p15"/>
          <p:cNvSpPr txBox="1"/>
          <p:nvPr/>
        </p:nvSpPr>
        <p:spPr>
          <a:xfrm>
            <a:off x="4334425" y="2960107"/>
            <a:ext cx="30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Dec 2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9" name="Google Shape;389;p15"/>
          <p:cNvSpPr txBox="1"/>
          <p:nvPr/>
        </p:nvSpPr>
        <p:spPr>
          <a:xfrm>
            <a:off x="1434000" y="90346"/>
            <a:ext cx="63477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Technology Roadmap Template</a:t>
            </a:r>
            <a:endParaRPr sz="3000" dirty="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90" name="Google Shape;390;p15"/>
          <p:cNvSpPr/>
          <p:nvPr/>
        </p:nvSpPr>
        <p:spPr>
          <a:xfrm>
            <a:off x="641375" y="1038274"/>
            <a:ext cx="7884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5"/>
          <p:cNvSpPr txBox="1"/>
          <p:nvPr/>
        </p:nvSpPr>
        <p:spPr>
          <a:xfrm>
            <a:off x="641375" y="1068474"/>
            <a:ext cx="7857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Accountable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92" name="Google Shape;392;p15"/>
          <p:cNvSpPr/>
          <p:nvPr/>
        </p:nvSpPr>
        <p:spPr>
          <a:xfrm>
            <a:off x="1429775" y="1038274"/>
            <a:ext cx="6789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5"/>
          <p:cNvSpPr txBox="1"/>
          <p:nvPr/>
        </p:nvSpPr>
        <p:spPr>
          <a:xfrm>
            <a:off x="1436200" y="1063674"/>
            <a:ext cx="6654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Status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394" name="Google Shape;394;p15"/>
          <p:cNvCxnSpPr/>
          <p:nvPr/>
        </p:nvCxnSpPr>
        <p:spPr>
          <a:xfrm flipH="1">
            <a:off x="1427150" y="923435"/>
            <a:ext cx="2700" cy="38760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95" name="Google Shape;395;p15"/>
          <p:cNvCxnSpPr/>
          <p:nvPr/>
        </p:nvCxnSpPr>
        <p:spPr>
          <a:xfrm flipH="1">
            <a:off x="2101650" y="923435"/>
            <a:ext cx="2700" cy="38760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96" name="Google Shape;396;p15"/>
          <p:cNvSpPr/>
          <p:nvPr/>
        </p:nvSpPr>
        <p:spPr>
          <a:xfrm>
            <a:off x="7458952" y="1935357"/>
            <a:ext cx="108000" cy="133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5"/>
          <p:cNvSpPr/>
          <p:nvPr/>
        </p:nvSpPr>
        <p:spPr>
          <a:xfrm>
            <a:off x="7033227" y="2815107"/>
            <a:ext cx="108000" cy="133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5"/>
          <p:cNvSpPr/>
          <p:nvPr/>
        </p:nvSpPr>
        <p:spPr>
          <a:xfrm>
            <a:off x="4420975" y="2816807"/>
            <a:ext cx="132000" cy="1278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9" name="Google Shape;3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50" y="4919825"/>
            <a:ext cx="699000" cy="1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Bildschirmpräsentation (16:9)</PresentationFormat>
  <Paragraphs>50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Open Sans</vt:lpstr>
      <vt:lpstr>Poppins Medium</vt:lpstr>
      <vt:lpstr>Open Sans Medium</vt:lpstr>
      <vt:lpstr>Poppins SemiBold</vt:lpstr>
      <vt:lpstr>Arial</vt:lpstr>
      <vt:lpstr>Calibri</vt:lpstr>
      <vt:lpstr>Simple Light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Sophia Hübner</cp:lastModifiedBy>
  <cp:revision>2</cp:revision>
  <dcterms:modified xsi:type="dcterms:W3CDTF">2024-09-30T12:48:50Z</dcterms:modified>
</cp:coreProperties>
</file>